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91" r:id="rId4"/>
    <p:sldId id="274" r:id="rId5"/>
    <p:sldId id="277" r:id="rId6"/>
    <p:sldId id="293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EF"/>
    <a:srgbClr val="E75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2747F-A95A-D440-B992-E914CA399431}" v="5382" dt="2021-08-24T04:20:09.413"/>
    <p1510:client id="{F9B54BC2-70E9-0699-F237-F6163D65A9A0}" v="2" dt="2021-09-08T12:39:4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5F932-C339-FD4E-8E5F-34884BF14835}" type="datetimeFigureOut">
              <a:rPr lang="en-US" smtClean="0"/>
              <a:t>10/8/21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C00D9-E1CE-1A4E-8F75-CD94631E2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CEE60F-1DC9-C545-9F45-DB5D52A0470F}"/>
              </a:ext>
            </a:extLst>
          </p:cNvPr>
          <p:cNvGrpSpPr/>
          <p:nvPr userDrawn="1"/>
        </p:nvGrpSpPr>
        <p:grpSpPr>
          <a:xfrm>
            <a:off x="9428517" y="6457729"/>
            <a:ext cx="1524534" cy="369332"/>
            <a:chOff x="9196552" y="6259217"/>
            <a:chExt cx="1524534" cy="369332"/>
          </a:xfrm>
        </p:grpSpPr>
        <p:pic>
          <p:nvPicPr>
            <p:cNvPr id="8" name="Picture 2" descr="Microsoft-Logo-White - Endless Events">
              <a:extLst>
                <a:ext uri="{FF2B5EF4-FFF2-40B4-BE49-F238E27FC236}">
                  <a16:creationId xmlns:a16="http://schemas.microsoft.com/office/drawing/2014/main" id="{FECEBD45-E46E-574B-8991-57523B191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552" y="6299699"/>
              <a:ext cx="737561" cy="27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DE3566E-DC89-A945-9176-FD625865D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822" y="6392969"/>
              <a:ext cx="494653" cy="10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68B79C-5B67-5344-8942-2F66151BB950}"/>
                </a:ext>
              </a:extLst>
            </p:cNvPr>
            <p:cNvSpPr txBox="1"/>
            <p:nvPr/>
          </p:nvSpPr>
          <p:spPr>
            <a:xfrm>
              <a:off x="9824575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EDB50-7B95-9C47-BB6C-74F532BC4C19}"/>
                </a:ext>
              </a:extLst>
            </p:cNvPr>
            <p:cNvSpPr txBox="1"/>
            <p:nvPr/>
          </p:nvSpPr>
          <p:spPr>
            <a:xfrm>
              <a:off x="10502011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3C1C16-C6FF-FF42-9A4E-9CFB32299B2A}"/>
              </a:ext>
            </a:extLst>
          </p:cNvPr>
          <p:cNvSpPr txBox="1"/>
          <p:nvPr userDrawn="1"/>
        </p:nvSpPr>
        <p:spPr>
          <a:xfrm>
            <a:off x="33235" y="6540167"/>
            <a:ext cx="151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Confidential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E19E25-DE23-7B4D-8612-9F02750C5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2A5050-95DD-7F41-996B-F9FC7685D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957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9A0BCF-AF18-1645-B84A-C083C9E3FB5F}"/>
              </a:ext>
            </a:extLst>
          </p:cNvPr>
          <p:cNvSpPr txBox="1"/>
          <p:nvPr/>
        </p:nvSpPr>
        <p:spPr>
          <a:xfrm>
            <a:off x="2928551" y="2967335"/>
            <a:ext cx="637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Stock</a:t>
            </a: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CFB02F-53CB-1A45-80C6-8FEE6A99405A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FE29F0-AEAB-1149-AB5C-271B323457F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EE5BFBB-5CE3-D84E-A248-9BC25BE1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A5648AFA-0685-8C43-BBB3-D1D39123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B1C42A-7C5D-7B4C-9AA2-F3CE18DB57C1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8D1D5DB3-FBF7-6145-B17E-00E0AF4F5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38C17621-444C-834D-AEEC-EAF286088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6063B3-60E3-B449-9D30-5AB922D046D8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12FF6064-B69F-124C-88A5-526889D05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9030A647-0BE4-6143-BC00-39FEE69B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5C7E40-72A8-C94A-9DB4-720C4F110B10}"/>
              </a:ext>
            </a:extLst>
          </p:cNvPr>
          <p:cNvGrpSpPr/>
          <p:nvPr/>
        </p:nvGrpSpPr>
        <p:grpSpPr>
          <a:xfrm>
            <a:off x="9905274" y="1722373"/>
            <a:ext cx="1011977" cy="904230"/>
            <a:chOff x="5394326" y="5557838"/>
            <a:chExt cx="1520825" cy="13589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7A2C9AC-EB61-1D48-A0D1-69E499CE1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9D0C1439-4A12-2E40-A487-D5C1BB81C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C7004585-AD95-DC4B-9A43-83FB10960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E9474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9D3842-0A7F-004A-9392-3B374E4B3B43}"/>
              </a:ext>
            </a:extLst>
          </p:cNvPr>
          <p:cNvGrpSpPr/>
          <p:nvPr/>
        </p:nvGrpSpPr>
        <p:grpSpPr>
          <a:xfrm>
            <a:off x="6549238" y="1522324"/>
            <a:ext cx="650708" cy="613736"/>
            <a:chOff x="2887663" y="5300663"/>
            <a:chExt cx="977901" cy="9223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F543EC-427B-604A-B77B-9135C8A9A836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1E838122-9A32-1A43-83BF-CBBB6B10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E6DCEECB-CC73-9648-A5D0-756DBBDB0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F0153A5A-B407-2F4A-9266-45A602B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A3585">
                <a:alpha val="3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ECE2DC-EC62-6145-AC9F-CBAFAE8ECCA1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37C86297-BEEC-F044-8236-736EEBED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1E89F660-389E-724F-B22A-E4C68F8E5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6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should be able to search a given stock by symbol, and get its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autosuggest - suggestions get hydrated and specific as the user types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Click Item/Search/Enter – Show stock details 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and Symbol of Company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Price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its traded 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Price chart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searches and navigating through them.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in a configurable time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App Design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should be able to search a given stock by symbol, and get its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autosuggest - suggestions get hydrated and specific as the user types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Click Item/Search/Enter – Show stock details 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and Symbol of Company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Price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its traded 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Price chart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searches and navigating through them.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in a configurable time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C55B18A-1479-8240-B65F-79477C6E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00" y="809642"/>
            <a:ext cx="2469600" cy="50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Flow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SzPct val="140000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 Screens</a:t>
            </a:r>
          </a:p>
          <a:p>
            <a:pPr>
              <a:buSzPct val="140000"/>
            </a:pPr>
            <a:endParaRPr lang="en-IN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Screen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Details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Timeline ( sub of Stock Details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2EBCC-868E-DD41-BC9D-F15ACCF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73" y="379226"/>
            <a:ext cx="6109722" cy="57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Search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Empty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Valid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No Results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11063-C924-EC46-9FAF-3247DC2B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70" y="407341"/>
            <a:ext cx="2399473" cy="5265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FFEDF-73F4-EE49-B56D-41FA32C4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6" y="407340"/>
            <a:ext cx="2556894" cy="522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FEA1B-0F12-294D-8909-301846E8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43" y="407431"/>
            <a:ext cx="2473286" cy="5225816"/>
          </a:xfrm>
          <a:prstGeom prst="rect">
            <a:avLst/>
          </a:prstGeom>
        </p:spPr>
      </p:pic>
      <p:sp>
        <p:nvSpPr>
          <p:cNvPr id="10" name="Line Callout 2 (Accent Bar) 9">
            <a:extLst>
              <a:ext uri="{FF2B5EF4-FFF2-40B4-BE49-F238E27FC236}">
                <a16:creationId xmlns:a16="http://schemas.microsoft.com/office/drawing/2014/main" id="{93F6E41D-2B10-3248-B238-A038777BF651}"/>
              </a:ext>
            </a:extLst>
          </p:cNvPr>
          <p:cNvSpPr/>
          <p:nvPr/>
        </p:nvSpPr>
        <p:spPr>
          <a:xfrm>
            <a:off x="3785870" y="949631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916"/>
              <a:gd name="adj6" fmla="val -7873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ne Callout 2 (Accent Bar) 10">
            <a:extLst>
              <a:ext uri="{FF2B5EF4-FFF2-40B4-BE49-F238E27FC236}">
                <a16:creationId xmlns:a16="http://schemas.microsoft.com/office/drawing/2014/main" id="{467B82DA-7A93-0E41-8C57-C6B386A83211}"/>
              </a:ext>
            </a:extLst>
          </p:cNvPr>
          <p:cNvSpPr/>
          <p:nvPr/>
        </p:nvSpPr>
        <p:spPr>
          <a:xfrm>
            <a:off x="6504603" y="1710413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10683"/>
              <a:gd name="adj4" fmla="val -161960"/>
              <a:gd name="adj5" fmla="val 36109"/>
              <a:gd name="adj6" fmla="val -19028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ine Callout 2 (Accent Bar) 11">
            <a:extLst>
              <a:ext uri="{FF2B5EF4-FFF2-40B4-BE49-F238E27FC236}">
                <a16:creationId xmlns:a16="http://schemas.microsoft.com/office/drawing/2014/main" id="{2D56A89D-F29E-594E-BF5D-92F045799249}"/>
              </a:ext>
            </a:extLst>
          </p:cNvPr>
          <p:cNvSpPr/>
          <p:nvPr/>
        </p:nvSpPr>
        <p:spPr>
          <a:xfrm>
            <a:off x="9138676" y="1396404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37286"/>
              <a:gd name="adj4" fmla="val -86501"/>
              <a:gd name="adj5" fmla="val 52273"/>
              <a:gd name="adj6" fmla="val -297613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of Company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Symbol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Exchange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Vitals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</a:t>
            </a: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 Yield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Country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Trends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33759-00D8-6E49-91DE-046FBE18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10" y="407340"/>
            <a:ext cx="5556679" cy="6131844"/>
          </a:xfrm>
          <a:prstGeom prst="rect">
            <a:avLst/>
          </a:prstGeom>
        </p:spPr>
      </p:pic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D386196F-A5F7-504C-A477-AC6B7C892A7F}"/>
              </a:ext>
            </a:extLst>
          </p:cNvPr>
          <p:cNvSpPr/>
          <p:nvPr/>
        </p:nvSpPr>
        <p:spPr>
          <a:xfrm>
            <a:off x="5787342" y="435055"/>
            <a:ext cx="740780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6756"/>
              <a:gd name="adj6" fmla="val -258892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ine Callout 2 (Accent Bar) 14">
            <a:extLst>
              <a:ext uri="{FF2B5EF4-FFF2-40B4-BE49-F238E27FC236}">
                <a16:creationId xmlns:a16="http://schemas.microsoft.com/office/drawing/2014/main" id="{DA98DDA2-D64F-0145-9A01-72AC98F74B71}"/>
              </a:ext>
            </a:extLst>
          </p:cNvPr>
          <p:cNvSpPr/>
          <p:nvPr/>
        </p:nvSpPr>
        <p:spPr>
          <a:xfrm>
            <a:off x="10648708" y="444771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5182"/>
              <a:gd name="adj6" fmla="val -204210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ine Callout 2 (Accent Bar) 15">
            <a:extLst>
              <a:ext uri="{FF2B5EF4-FFF2-40B4-BE49-F238E27FC236}">
                <a16:creationId xmlns:a16="http://schemas.microsoft.com/office/drawing/2014/main" id="{8751433C-043A-D547-BDBF-80DA8DC9C518}"/>
              </a:ext>
            </a:extLst>
          </p:cNvPr>
          <p:cNvSpPr/>
          <p:nvPr/>
        </p:nvSpPr>
        <p:spPr>
          <a:xfrm>
            <a:off x="9865983" y="446150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7592"/>
              <a:gd name="adj6" fmla="val -183172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ine Callout 2 (Accent Bar) 16">
            <a:extLst>
              <a:ext uri="{FF2B5EF4-FFF2-40B4-BE49-F238E27FC236}">
                <a16:creationId xmlns:a16="http://schemas.microsoft.com/office/drawing/2014/main" id="{3C62D5EC-0C27-6149-A7AC-DEFA60BD6B30}"/>
              </a:ext>
            </a:extLst>
          </p:cNvPr>
          <p:cNvSpPr/>
          <p:nvPr/>
        </p:nvSpPr>
        <p:spPr>
          <a:xfrm>
            <a:off x="9321797" y="1956213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67760"/>
              <a:gd name="adj4" fmla="val -333759"/>
              <a:gd name="adj5" fmla="val 792161"/>
              <a:gd name="adj6" fmla="val -1746355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90" y="1241068"/>
            <a:ext cx="3173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14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12825</TotalTime>
  <Words>214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Shaurya Rastogi</dc:creator>
  <cp:lastModifiedBy>Pranav Bhat</cp:lastModifiedBy>
  <cp:revision>17</cp:revision>
  <dcterms:created xsi:type="dcterms:W3CDTF">2021-07-13T06:11:53Z</dcterms:created>
  <dcterms:modified xsi:type="dcterms:W3CDTF">2021-10-08T05:03:04Z</dcterms:modified>
</cp:coreProperties>
</file>